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9BD"/>
    <a:srgbClr val="158B4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C1E97B9-2D0B-4C3A-8DF6-C3B749E75BA9}">
  <ds:schemaRefs>
    <ds:schemaRef ds:uri="http://purl.org/dc/terms/"/>
    <ds:schemaRef ds:uri="c53071f4-7f44-43fd-895c-8e7b6a3746b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ad97cfe-a968-427f-b02b-893e6ba0355a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0578680-EADC-462A-B4AD-2BEF6A1D0E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63F444-EBE5-4EAF-A523-51CC1EBC9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785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Century Gothic</vt:lpstr>
      <vt:lpstr>Office Theme</vt:lpstr>
      <vt:lpstr>Custom Design</vt:lpstr>
      <vt:lpstr>1_Custom Design</vt:lpstr>
      <vt:lpstr>3_Custom Design</vt:lpstr>
      <vt:lpstr>Growing food</vt:lpstr>
      <vt:lpstr>Farming in the UK</vt:lpstr>
      <vt:lpstr>Principal crops</vt:lpstr>
      <vt:lpstr>Wheat farming</vt:lpstr>
      <vt:lpstr>Wheat farming</vt:lpstr>
      <vt:lpstr>Wheat farming</vt:lpstr>
      <vt:lpstr>Wheat farming</vt:lpstr>
      <vt:lpstr>Fruit farming - strawberries</vt:lpstr>
      <vt:lpstr>Fruit farming - strawberries</vt:lpstr>
      <vt:lpstr>Fruit farming - strawberries </vt:lpstr>
      <vt:lpstr>Vegetable farming - potatoes</vt:lpstr>
      <vt:lpstr>Vegetable farming - potatoes</vt:lpstr>
      <vt:lpstr>Vegetable farming - potatoes</vt:lpstr>
      <vt:lpstr>Vegetable farming - potatoes</vt:lpstr>
      <vt:lpstr>Vegetable farming - hydroponics</vt:lpstr>
      <vt:lpstr>Growing food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23</cp:revision>
  <dcterms:created xsi:type="dcterms:W3CDTF">2018-10-10T09:22:08Z</dcterms:created>
  <dcterms:modified xsi:type="dcterms:W3CDTF">2021-05-14T09:30:35Z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